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</p:sldIdLst>
  <p:sldSz cx="7559675" cy="1069181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62" y="-1277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69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42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5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4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2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6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6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76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7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95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BC14-D56C-4C8E-9782-5279E8868942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4317-5812-4CED-B258-25F493291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91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6" y="259308"/>
            <a:ext cx="6425724" cy="159616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車いす着付講習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77817"/>
              </p:ext>
            </p:extLst>
          </p:nvPr>
        </p:nvGraphicFramePr>
        <p:xfrm>
          <a:off x="967807" y="1678051"/>
          <a:ext cx="5806528" cy="635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1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持ち物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チェック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着物（小紋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留袖）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長襦袢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帯（名古屋帯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袋帯）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帯揚げ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帯締め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52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ガーゼ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1.3m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位（帯揚に使用）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キッチンスポンジ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帯枕の代用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伊達締め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マジックテープ付き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着物用ゴムベルト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コーリンベルト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半襟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伊達衿（重ね衿）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やや小さめ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衿芯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バスタオル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飾り結び用ゴム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あれば飾り紐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着物用クリップ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着物用クリップ大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5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大きめ洗濯バサミ可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裁縫道具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針と糸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帯のひだを作るためのゴム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ビニール袋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45ℓ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以上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丸型ネックウォーマー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なくても可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三重仮紐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なくても可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967807" y="1216153"/>
            <a:ext cx="7806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講習内容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　・小紋　名古屋帯（一重太鼓）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・留袖　袋帯（二重太鼓）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79E746-696E-4C26-82BE-D816DB8E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/>
          <a:stretch/>
        </p:blipFill>
        <p:spPr>
          <a:xfrm flipH="1">
            <a:off x="1038495" y="8160846"/>
            <a:ext cx="1116876" cy="2121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8E9149A-C20A-4B52-9D0C-B9D412801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69" y="8693721"/>
            <a:ext cx="4126214" cy="8849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012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51129" y="232012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普段着の着付と名古屋帯お太鼓結び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310185" y="204716"/>
            <a:ext cx="5445457" cy="5049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0234" y="1218451"/>
            <a:ext cx="7369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着物を車いすにセッティングする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車いすのフットサポートに着物の裾を合わせ、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そ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の上に長襦袢をセットする。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長襦袢は、ご利用者様の衣紋を抜かれる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位置を予め確認しておく。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234" y="3124610"/>
            <a:ext cx="736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長襦袢から着つける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背中のしわをしっかりとって、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褥瘡防止すること。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234" y="4570043"/>
            <a:ext cx="7369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下前、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上前を整える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ゴムベルトを楽な位置で止める。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234" y="5831798"/>
            <a:ext cx="736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衿元・おはしょり・前板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コーリンベルトをして、衿元を整える。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おはしょりを整えて伊達締めで抑え、前板をつける。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0234" y="7411801"/>
            <a:ext cx="7369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作り帯をつける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肩甲骨のあたりをしっかりと支える。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車いすの背もたれとの間に隙間を作って、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作り帯をつける。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0234" y="9175242"/>
            <a:ext cx="7369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帯・帯揚げ・帯締め</a:t>
            </a:r>
            <a:endParaRPr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帯を胴に巻く。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帯揚げ、帯締めをする。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40D9538-0FAA-486A-93A3-C348A1D1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4173" r="27883" b="36181"/>
          <a:stretch/>
        </p:blipFill>
        <p:spPr>
          <a:xfrm>
            <a:off x="5557352" y="1234458"/>
            <a:ext cx="1036969" cy="166589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CA63B7-9A5C-4940-9D94-23854D431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18" y="6743572"/>
            <a:ext cx="1053324" cy="187184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99E6A36-A7F7-4F35-884C-A4F3D302D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50" y="8718915"/>
            <a:ext cx="912263" cy="162116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C7BA18B-53A9-423C-8247-D817FCF58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4581" y="8718915"/>
            <a:ext cx="912263" cy="16211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E80A18F-25FB-4296-90F8-1F6490431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6990" y="2668398"/>
            <a:ext cx="867715" cy="154200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24C6ACE-AD7A-400B-976C-F0AE1B288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8977" y="3124610"/>
            <a:ext cx="867716" cy="1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37982" y="226367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留袖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の着付と二重太鼓結び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310185" y="204716"/>
            <a:ext cx="5445457" cy="5049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883" y="1070597"/>
            <a:ext cx="7369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着物を車いすにセッティングする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車いすのフットサポートに着物の裾を合わせ、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そ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の上に長襦袢をセットする。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長襦袢は、ご利用者様の衣紋を抜かれる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位置を予め確認しておく。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3882" y="2868377"/>
            <a:ext cx="736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衣紋を抜く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衣紋を抜いて着物クリップで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止めます。 　　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3882" y="4233804"/>
            <a:ext cx="7369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下前、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上前を整える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ゴムベルトを楽な位置で止める。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882" y="5168618"/>
            <a:ext cx="7369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比翼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比翼を整え、着物クリップで仮止めする。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コーリンベルトをして、衿元を整える。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882" y="6374781"/>
            <a:ext cx="736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おはしょり・前板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おはしょりを整えて伊達締めで押さえ、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前板をつける。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882" y="9230312"/>
            <a:ext cx="7369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帯・帯揚げ・帯締め</a:t>
            </a:r>
            <a:endParaRPr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帯を胴に巻く。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帯揚げ、帯締めをする。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3882" y="7664047"/>
            <a:ext cx="7369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en-US" altLang="ja-JP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作り帯をつける</a:t>
            </a:r>
            <a:endParaRPr kumimoji="1" lang="en-US" altLang="ja-JP" sz="20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肩甲骨のあたりをしっかりと支える。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車いすの背もたれとの間に隙間を作って、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作り帯をつける。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F05940A-2303-4723-B8C3-EE3216DD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5"/>
          <a:stretch/>
        </p:blipFill>
        <p:spPr>
          <a:xfrm>
            <a:off x="5263377" y="1156388"/>
            <a:ext cx="1492266" cy="18707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487215F-8C17-4BF3-8B15-5FDC34966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9" r="27456" b="6093"/>
          <a:stretch/>
        </p:blipFill>
        <p:spPr>
          <a:xfrm rot="5400000">
            <a:off x="4943564" y="3399366"/>
            <a:ext cx="1585973" cy="23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3478" y="583375"/>
            <a:ext cx="7369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名古屋帯のセッティング 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</a:t>
            </a:r>
            <a:r>
              <a:rPr kumimoji="1" lang="ja-JP" altLang="en-US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垂先より</a:t>
            </a:r>
            <a:r>
              <a:rPr kumimoji="1" lang="en-US" altLang="ja-JP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倍の位置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に、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ガーゼ、帯揚げをセットする。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・手先を通してから帯締めを通して、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クリップなどで型崩れを防止する。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71418" y="583375"/>
            <a:ext cx="7369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袋</a:t>
            </a:r>
            <a:r>
              <a:rPr kumimoji="1" lang="ja-JP" altLang="en-US" sz="20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帯のセッティング 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</a:t>
            </a:r>
            <a:r>
              <a:rPr kumimoji="1" lang="ja-JP" altLang="en-US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垂先より</a:t>
            </a:r>
            <a:r>
              <a:rPr lang="en-US" altLang="ja-JP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倍の位置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に、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ガーゼ、帯揚げをセットする。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・手先を通してから帯締めを通して、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クリップなどで型崩れを防止する。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98592B-FE7B-4F2B-BB30-A7C6457FF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" y="2496368"/>
            <a:ext cx="1188933" cy="21128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DA1F27-7051-44CE-88B7-E73B74F86C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1"/>
          <a:stretch/>
        </p:blipFill>
        <p:spPr>
          <a:xfrm>
            <a:off x="2718456" y="2547105"/>
            <a:ext cx="1663157" cy="17809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67A8C4D-784A-418A-B404-BA335FA6C4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7" r="6165"/>
          <a:stretch/>
        </p:blipFill>
        <p:spPr>
          <a:xfrm>
            <a:off x="920801" y="4878776"/>
            <a:ext cx="1543619" cy="258405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363A229-AAA1-445C-964F-579A46EE89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3"/>
          <a:stretch/>
        </p:blipFill>
        <p:spPr>
          <a:xfrm>
            <a:off x="4832041" y="2496368"/>
            <a:ext cx="1806833" cy="183172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4C5EBBC-29C0-4576-99BA-FA03518FD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26436"/>
          <a:stretch/>
        </p:blipFill>
        <p:spPr>
          <a:xfrm>
            <a:off x="2893504" y="4878776"/>
            <a:ext cx="1366262" cy="25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631</Words>
  <Application>Microsoft Office PowerPoint</Application>
  <PresentationFormat>ユーザー設定</PresentationFormat>
  <Paragraphs>115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UD デジタル 教科書体 NK-B</vt:lpstr>
      <vt:lpstr>Arial</vt:lpstr>
      <vt:lpstr>Calibri</vt:lpstr>
      <vt:lpstr>Calibri Light</vt:lpstr>
      <vt:lpstr>Office テーマ</vt:lpstr>
      <vt:lpstr>車いす着付講習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車いす着付講習 </dc:title>
  <dc:creator>Microsoft アカウント</dc:creator>
  <cp:lastModifiedBy>山下 ゆくみ</cp:lastModifiedBy>
  <cp:revision>22</cp:revision>
  <cp:lastPrinted>2020-07-11T07:37:23Z</cp:lastPrinted>
  <dcterms:created xsi:type="dcterms:W3CDTF">2020-07-11T00:36:15Z</dcterms:created>
  <dcterms:modified xsi:type="dcterms:W3CDTF">2020-07-11T07:37:31Z</dcterms:modified>
</cp:coreProperties>
</file>