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6858000" cy="9144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7"/>
    <a:srgbClr val="990033"/>
    <a:srgbClr val="540054"/>
    <a:srgbClr val="EE652E"/>
    <a:srgbClr val="D88D1E"/>
    <a:srgbClr val="DFF4A2"/>
    <a:srgbClr val="FBCDD6"/>
    <a:srgbClr val="DE00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3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1" y="0"/>
            <a:ext cx="4424119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5179769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142" y="4572000"/>
            <a:ext cx="3103913" cy="3024745"/>
          </a:xfrm>
        </p:spPr>
        <p:txBody>
          <a:bodyPr anchor="t">
            <a:normAutofit/>
          </a:bodyPr>
          <a:lstStyle>
            <a:lvl1pPr algn="r">
              <a:defRPr sz="31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8469" y="3025050"/>
            <a:ext cx="2974586" cy="1546951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1231081" y="4349558"/>
            <a:ext cx="23379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5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65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8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TextBox 16"/>
          <p:cNvSpPr txBox="1"/>
          <p:nvPr/>
        </p:nvSpPr>
        <p:spPr>
          <a:xfrm>
            <a:off x="1238897" y="848722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143" y="1077410"/>
            <a:ext cx="4414013" cy="1436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0594" y="2733171"/>
            <a:ext cx="4292561" cy="533342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864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TextBox 22"/>
          <p:cNvSpPr txBox="1"/>
          <p:nvPr/>
        </p:nvSpPr>
        <p:spPr>
          <a:xfrm rot="5400000">
            <a:off x="5675337" y="728107"/>
            <a:ext cx="415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6988" y="1074424"/>
            <a:ext cx="746167" cy="699216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3449" y="1293880"/>
            <a:ext cx="3536581" cy="677271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40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238897" y="848722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054" y="4265371"/>
            <a:ext cx="4475565" cy="1830628"/>
          </a:xfrm>
        </p:spPr>
        <p:txBody>
          <a:bodyPr anchor="t">
            <a:normAutofit/>
          </a:bodyPr>
          <a:lstStyle>
            <a:lvl1pPr algn="r">
              <a:defRPr sz="21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0848" y="3029525"/>
            <a:ext cx="4352471" cy="1235847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1233694" y="4031991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518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070" y="1074425"/>
            <a:ext cx="4412085" cy="144227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4055" y="2742400"/>
            <a:ext cx="2141660" cy="532419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8510" y="2742400"/>
            <a:ext cx="2144645" cy="532419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extBox 18"/>
          <p:cNvSpPr txBox="1"/>
          <p:nvPr/>
        </p:nvSpPr>
        <p:spPr>
          <a:xfrm>
            <a:off x="1238897" y="848722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1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TextBox 23"/>
          <p:cNvSpPr txBox="1"/>
          <p:nvPr/>
        </p:nvSpPr>
        <p:spPr>
          <a:xfrm>
            <a:off x="1238897" y="848722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692" y="1074424"/>
            <a:ext cx="4410463" cy="143602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692" y="2739418"/>
            <a:ext cx="2143023" cy="95175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0" cap="none" baseline="0">
                <a:solidFill>
                  <a:schemeClr val="accent6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1883" y="3801774"/>
            <a:ext cx="2143832" cy="42648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38510" y="2739418"/>
            <a:ext cx="2144645" cy="95175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0" cap="none" baseline="0">
                <a:solidFill>
                  <a:schemeClr val="accent6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38510" y="3801774"/>
            <a:ext cx="2144645" cy="42648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08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/>
          <p:cNvSpPr txBox="1"/>
          <p:nvPr/>
        </p:nvSpPr>
        <p:spPr>
          <a:xfrm>
            <a:off x="1238897" y="848722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6129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62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/>
          <p:cNvSpPr txBox="1"/>
          <p:nvPr/>
        </p:nvSpPr>
        <p:spPr>
          <a:xfrm>
            <a:off x="884600" y="1503523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88" y="1728825"/>
            <a:ext cx="1590527" cy="2518767"/>
          </a:xfrm>
        </p:spPr>
        <p:txBody>
          <a:bodyPr anchor="b">
            <a:normAutofit/>
          </a:bodyPr>
          <a:lstStyle>
            <a:lvl1pPr algn="l">
              <a:defRPr sz="1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6404" y="1074424"/>
            <a:ext cx="2816751" cy="6992168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4487" y="4248207"/>
            <a:ext cx="1590527" cy="3181863"/>
          </a:xfrm>
        </p:spPr>
        <p:txBody>
          <a:bodyPr>
            <a:normAutofit/>
          </a:bodyPr>
          <a:lstStyle>
            <a:lvl1pPr marL="0" indent="0" algn="l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43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5651" y="0"/>
            <a:ext cx="5486670" cy="9144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240876" y="0"/>
            <a:ext cx="20574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extBox 12"/>
          <p:cNvSpPr txBox="1"/>
          <p:nvPr/>
        </p:nvSpPr>
        <p:spPr>
          <a:xfrm>
            <a:off x="884600" y="1503523"/>
            <a:ext cx="233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37241" y="4305"/>
            <a:ext cx="2795827" cy="9144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57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003" y="1728824"/>
            <a:ext cx="1952409" cy="2515077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4488" y="4243904"/>
            <a:ext cx="1952846" cy="3181859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28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6" y="3883377"/>
            <a:ext cx="5829704" cy="52606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/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723131" cy="91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721532" y="0"/>
            <a:ext cx="34289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988" y="1077410"/>
            <a:ext cx="4408508" cy="1436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4677" y="2733171"/>
            <a:ext cx="4284819" cy="5333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1397849" y="7082198"/>
            <a:ext cx="3550305" cy="1343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7869693-0B77-4EF3-8A42-F7990E918046}" type="datetimeFigureOut">
              <a:rPr kumimoji="1" lang="ja-JP" altLang="en-US" smtClean="0"/>
              <a:t>2020/10/1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3410194" y="4932103"/>
            <a:ext cx="7847136" cy="137747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602" y="219459"/>
            <a:ext cx="478734" cy="430467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F0A47-84A7-45C2-A8F5-A50BB26E0B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3368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514350" rtl="0" eaLnBrk="1" latinLnBrk="0" hangingPunct="1">
        <a:lnSpc>
          <a:spcPct val="90000"/>
        </a:lnSpc>
        <a:spcBef>
          <a:spcPct val="0"/>
        </a:spcBef>
        <a:buNone/>
        <a:defRPr kumimoji="1" sz="21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93775" indent="-193775" algn="l" defTabSz="514350" rtl="0" eaLnBrk="1" latinLnBrk="0" hangingPunct="1">
        <a:lnSpc>
          <a:spcPct val="120000"/>
        </a:lnSpc>
        <a:spcBef>
          <a:spcPts val="563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47378" indent="-190203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708125" indent="-193775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961728" indent="-190203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222475" indent="-193775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81328" indent="-192024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825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80210" indent="-192024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825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002536" indent="-192024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825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263140" indent="-192024" algn="l" defTabSz="514350" rtl="0" eaLnBrk="1" latinLnBrk="0" hangingPunct="1">
        <a:lnSpc>
          <a:spcPct val="120000"/>
        </a:lnSpc>
        <a:spcBef>
          <a:spcPts val="281"/>
        </a:spcBef>
        <a:spcAft>
          <a:spcPts val="338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kumimoji="1" sz="825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E652E"/>
            </a:gs>
            <a:gs pos="100000">
              <a:schemeClr val="accent1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楕円 7">
            <a:extLst>
              <a:ext uri="{FF2B5EF4-FFF2-40B4-BE49-F238E27FC236}">
                <a16:creationId xmlns:a16="http://schemas.microsoft.com/office/drawing/2014/main" id="{18CB13CD-8B05-4D0C-BE69-6A6D870D7A11}"/>
              </a:ext>
            </a:extLst>
          </p:cNvPr>
          <p:cNvSpPr/>
          <p:nvPr/>
        </p:nvSpPr>
        <p:spPr>
          <a:xfrm>
            <a:off x="0" y="977606"/>
            <a:ext cx="5864890" cy="4440988"/>
          </a:xfrm>
          <a:prstGeom prst="ellipse">
            <a:avLst/>
          </a:prstGeom>
          <a:gradFill>
            <a:gsLst>
              <a:gs pos="0">
                <a:srgbClr val="EE652E"/>
              </a:gs>
              <a:gs pos="100000">
                <a:schemeClr val="accent1">
                  <a:tint val="78000"/>
                  <a:alpha val="92000"/>
                  <a:satMod val="109000"/>
                  <a:lumMod val="10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1CB9F55-69D3-4F16-A031-5AAE13625D6A}"/>
              </a:ext>
            </a:extLst>
          </p:cNvPr>
          <p:cNvSpPr/>
          <p:nvPr/>
        </p:nvSpPr>
        <p:spPr>
          <a:xfrm>
            <a:off x="910104" y="4346237"/>
            <a:ext cx="5711402" cy="3480385"/>
          </a:xfrm>
          <a:prstGeom prst="ellipse">
            <a:avLst/>
          </a:prstGeom>
          <a:gradFill>
            <a:gsLst>
              <a:gs pos="0">
                <a:srgbClr val="EE652E">
                  <a:alpha val="87843"/>
                </a:srgbClr>
              </a:gs>
              <a:gs pos="100000">
                <a:schemeClr val="accent1">
                  <a:tint val="78000"/>
                  <a:alpha val="92000"/>
                  <a:satMod val="109000"/>
                  <a:lumMod val="10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字幕 2">
            <a:extLst>
              <a:ext uri="{FF2B5EF4-FFF2-40B4-BE49-F238E27FC236}">
                <a16:creationId xmlns:a16="http://schemas.microsoft.com/office/drawing/2014/main" id="{9F715D97-1E9C-4BD2-ABF9-8B8111E6EFF0}"/>
              </a:ext>
            </a:extLst>
          </p:cNvPr>
          <p:cNvSpPr txBox="1">
            <a:spLocks/>
          </p:cNvSpPr>
          <p:nvPr/>
        </p:nvSpPr>
        <p:spPr>
          <a:xfrm>
            <a:off x="1822160" y="6619588"/>
            <a:ext cx="6968663" cy="2820449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514350" rtl="0" eaLnBrk="1" latinLnBrk="0" hangingPunct="1">
              <a:lnSpc>
                <a:spcPct val="120000"/>
              </a:lnSpc>
              <a:spcBef>
                <a:spcPts val="563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257175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1125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514350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1013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771525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028700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1285875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1543050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1800225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2057400" indent="0" algn="ctr" defTabSz="514350" rtl="0" eaLnBrk="1" latinLnBrk="0" hangingPunct="1">
              <a:lnSpc>
                <a:spcPct val="120000"/>
              </a:lnSpc>
              <a:spcBef>
                <a:spcPts val="281"/>
              </a:spcBef>
              <a:spcAft>
                <a:spcPts val="338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kumimoji="1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ご紹介頂いた方にも！</a:t>
            </a:r>
            <a:endParaRPr lang="en-US" altLang="ja-JP" sz="2000" b="1" dirty="0">
              <a:solidFill>
                <a:srgbClr val="54005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ja-JP" altLang="en-US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喜んで頂けるあれこれ</a:t>
            </a:r>
            <a:r>
              <a:rPr lang="en-US" altLang="ja-JP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(^^)/</a:t>
            </a:r>
          </a:p>
          <a:p>
            <a:pPr algn="l"/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教材購入</a:t>
            </a:r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回分５％オフ</a:t>
            </a:r>
            <a:endParaRPr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【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輝く女性を応援するセミナー</a:t>
            </a:r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】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ご招待</a:t>
            </a:r>
            <a:r>
              <a:rPr lang="ja-JP" altLang="en-US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</a:t>
            </a:r>
            <a:r>
              <a:rPr lang="en-US" altLang="ja-JP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1</a:t>
            </a:r>
            <a:r>
              <a:rPr lang="ja-JP" altLang="en-US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回</a:t>
            </a:r>
            <a:r>
              <a:rPr lang="en-US" altLang="ja-JP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lang="ja-JP" altLang="en-US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名様）</a:t>
            </a:r>
            <a:endParaRPr lang="en-US" altLang="ja-JP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お洒落小物プレゼント</a:t>
            </a:r>
            <a:endParaRPr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endParaRPr lang="en-US" altLang="ja-JP" sz="1800" dirty="0">
              <a:solidFill>
                <a:schemeClr val="bg1"/>
              </a:solidFill>
            </a:endParaRPr>
          </a:p>
          <a:p>
            <a:pPr algn="ctr"/>
            <a:endParaRPr lang="en-US" altLang="ja-JP" sz="1800" dirty="0">
              <a:solidFill>
                <a:schemeClr val="bg1"/>
              </a:solidFill>
            </a:endParaRPr>
          </a:p>
          <a:p>
            <a:endParaRPr lang="en-US" altLang="ja-JP" sz="1800" dirty="0">
              <a:solidFill>
                <a:schemeClr val="bg1"/>
              </a:solidFill>
            </a:endParaRPr>
          </a:p>
          <a:p>
            <a:endParaRPr lang="en-US" altLang="ja-JP" sz="1800" dirty="0">
              <a:solidFill>
                <a:schemeClr val="bg1"/>
              </a:solidFill>
            </a:endParaRPr>
          </a:p>
          <a:p>
            <a:endParaRPr lang="ja-JP" altLang="en-US" sz="1800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79B0EDE-55BD-4F8D-A705-637FCB031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4476" y="2966701"/>
            <a:ext cx="6746818" cy="3138245"/>
          </a:xfrm>
        </p:spPr>
        <p:txBody>
          <a:bodyPr>
            <a:normAutofit lnSpcReduction="10000"/>
          </a:bodyPr>
          <a:lstStyle/>
          <a:p>
            <a:pPr algn="l"/>
            <a:r>
              <a:rPr lang="ja-JP" altLang="en-US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着付けを習いたい方！</a:t>
            </a:r>
            <a:endParaRPr lang="en-US" altLang="ja-JP" sz="2000" b="1" dirty="0">
              <a:solidFill>
                <a:srgbClr val="540054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ja-JP" altLang="en-US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あれもこれも応援しま＝す</a:t>
            </a:r>
            <a:r>
              <a:rPr lang="en-US" altLang="ja-JP" sz="2000" b="1" dirty="0">
                <a:solidFill>
                  <a:srgbClr val="540054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(^^)/</a:t>
            </a:r>
          </a:p>
          <a:p>
            <a:pPr algn="l"/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　　授業料半額！</a:t>
            </a:r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※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既存教室のみ</a:t>
            </a:r>
            <a:endParaRPr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kumimoji="1"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</a:t>
            </a:r>
            <a:r>
              <a:rPr kumimoji="1"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初回購入教材５％オフ</a:t>
            </a:r>
            <a:endParaRPr kumimoji="1"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補正診断講習料無料</a:t>
            </a:r>
            <a:endParaRPr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kumimoji="1"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4</a:t>
            </a:r>
            <a:r>
              <a:rPr kumimoji="1"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お洒落小物プレゼント</a:t>
            </a:r>
            <a:endParaRPr kumimoji="1"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l"/>
            <a:r>
              <a:rPr lang="en-US" altLang="ja-JP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5</a:t>
            </a:r>
            <a:r>
              <a:rPr lang="ja-JP" altLang="en-US" sz="18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検定終了後スタジオにて撮影プレゼント</a:t>
            </a:r>
            <a:endParaRPr kumimoji="1" lang="en-US" altLang="ja-JP" sz="18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800" dirty="0">
              <a:solidFill>
                <a:schemeClr val="bg1"/>
              </a:solidFill>
            </a:endParaRPr>
          </a:p>
          <a:p>
            <a:endParaRPr lang="en-US" altLang="ja-JP" sz="1800" dirty="0">
              <a:solidFill>
                <a:schemeClr val="bg1"/>
              </a:solidFill>
            </a:endParaRPr>
          </a:p>
          <a:p>
            <a:endParaRPr kumimoji="1" lang="en-US" altLang="ja-JP" sz="1800" dirty="0">
              <a:solidFill>
                <a:schemeClr val="bg1"/>
              </a:solidFill>
            </a:endParaRPr>
          </a:p>
          <a:p>
            <a:endParaRPr kumimoji="1" lang="ja-JP" altLang="en-US" sz="1800" dirty="0">
              <a:solidFill>
                <a:schemeClr val="bg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D29D695-0EDD-4710-B2F7-8AA8A32CF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" t="5394" r="6434" b="41181"/>
          <a:stretch/>
        </p:blipFill>
        <p:spPr>
          <a:xfrm>
            <a:off x="703424" y="7694600"/>
            <a:ext cx="2854613" cy="136306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21ED2D-737D-4E57-BA66-3691CEAEB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85" y="2271149"/>
            <a:ext cx="2275454" cy="1688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6A7F526-12AE-48D6-A3EC-05DB90FB9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11391" y="291254"/>
            <a:ext cx="9154391" cy="9349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</p:spPr>
        <p:txBody>
          <a:bodyPr>
            <a:noAutofit/>
          </a:bodyPr>
          <a:lstStyle/>
          <a:p>
            <a:r>
              <a:rPr kumimoji="1" lang="ja-JP" altLang="en-US" sz="5400" dirty="0">
                <a:ln>
                  <a:solidFill>
                    <a:srgbClr val="FF0000"/>
                  </a:solidFill>
                </a:ln>
                <a:solidFill>
                  <a:srgbClr val="FFFF57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❖新規紹介キャンペーン❖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B3D2359-AC02-4644-BB6F-C54CCD6DD83A}"/>
              </a:ext>
            </a:extLst>
          </p:cNvPr>
          <p:cNvGrpSpPr/>
          <p:nvPr/>
        </p:nvGrpSpPr>
        <p:grpSpPr>
          <a:xfrm>
            <a:off x="3625837" y="7056477"/>
            <a:ext cx="3361313" cy="2172172"/>
            <a:chOff x="7751796" y="5468445"/>
            <a:chExt cx="5028332" cy="3544594"/>
          </a:xfrm>
          <a:effectLst/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E115560F-173F-4D1B-8350-3CF58B516AA2}"/>
                </a:ext>
              </a:extLst>
            </p:cNvPr>
            <p:cNvSpPr/>
            <p:nvPr/>
          </p:nvSpPr>
          <p:spPr>
            <a:xfrm>
              <a:off x="7751796" y="5468445"/>
              <a:ext cx="5028332" cy="354459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B42D4E9-F809-4981-8122-C5F0FAE14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922" y="6382086"/>
              <a:ext cx="3288078" cy="104451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1D0AADB-026B-4AE9-91E4-1FEE2AABB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" t="56402" r="7866" b="6638"/>
            <a:stretch/>
          </p:blipFill>
          <p:spPr>
            <a:xfrm>
              <a:off x="8369370" y="7474026"/>
              <a:ext cx="3793182" cy="1010479"/>
            </a:xfrm>
            <a:prstGeom prst="rect">
              <a:avLst/>
            </a:prstGeom>
          </p:spPr>
        </p:pic>
      </p:grp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E2A778C-0CC7-4443-BEAF-19ED3020EBB7}"/>
              </a:ext>
            </a:extLst>
          </p:cNvPr>
          <p:cNvSpPr/>
          <p:nvPr/>
        </p:nvSpPr>
        <p:spPr>
          <a:xfrm>
            <a:off x="3046643" y="566001"/>
            <a:ext cx="3940507" cy="1182695"/>
          </a:xfrm>
          <a:prstGeom prst="wedgeRoundRectCallout">
            <a:avLst>
              <a:gd name="adj1" fmla="val -19644"/>
              <a:gd name="adj2" fmla="val 1678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期　間</a:t>
            </a:r>
            <a:endParaRPr kumimoji="1" lang="en-US" altLang="ja-JP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kumimoji="1" lang="en-US" altLang="ja-JP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kumimoji="1" lang="ja-JP" alt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</a:t>
            </a:r>
            <a:r>
              <a:rPr kumimoji="1" lang="en-US" altLang="ja-JP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kumimoji="1" lang="ja-JP" alt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日～</a:t>
            </a:r>
            <a:r>
              <a:rPr kumimoji="1" lang="en-US" altLang="ja-JP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</a:t>
            </a:r>
            <a:r>
              <a:rPr kumimoji="1" lang="ja-JP" alt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</a:t>
            </a:r>
            <a:r>
              <a:rPr kumimoji="1" lang="en-US" altLang="ja-JP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30</a:t>
            </a:r>
            <a:r>
              <a:rPr kumimoji="1" lang="ja-JP" altLang="en-US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日入学申込まで</a:t>
            </a:r>
          </a:p>
        </p:txBody>
      </p:sp>
    </p:spTree>
    <p:extLst>
      <p:ext uri="{BB962C8B-B14F-4D97-AF65-F5344CB8AC3E}">
        <p14:creationId xmlns:p14="http://schemas.microsoft.com/office/powerpoint/2010/main" val="1601566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マディソン">
  <a:themeElements>
    <a:clrScheme name="マディソン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マディソン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マディソン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TM16401375[[fn=マディソン]]</Template>
  <TotalTime>155</TotalTime>
  <Words>102</Words>
  <Application>Microsoft Office PowerPoint</Application>
  <PresentationFormat>画面に合わせる (4:3)</PresentationFormat>
  <Paragraphs>20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HGP創英角ﾎﾟｯﾌﾟ体</vt:lpstr>
      <vt:lpstr>Arial</vt:lpstr>
      <vt:lpstr>MS Shell Dlg 2</vt:lpstr>
      <vt:lpstr>Wingdings</vt:lpstr>
      <vt:lpstr>Wingdings 3</vt:lpstr>
      <vt:lpstr>マディソン</vt:lpstr>
      <vt:lpstr>❖新規紹介キャンペーン❖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山下 ゆくみ</dc:creator>
  <cp:lastModifiedBy>山下 ゆくみ</cp:lastModifiedBy>
  <cp:revision>19</cp:revision>
  <cp:lastPrinted>2020-09-28T01:18:50Z</cp:lastPrinted>
  <dcterms:created xsi:type="dcterms:W3CDTF">2020-09-27T07:13:36Z</dcterms:created>
  <dcterms:modified xsi:type="dcterms:W3CDTF">2020-10-01T05:42:29Z</dcterms:modified>
</cp:coreProperties>
</file>