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 varScale="1">
        <p:scale>
          <a:sx n="36" d="100"/>
          <a:sy n="36" d="100"/>
        </p:scale>
        <p:origin x="53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37F3C8-0E35-4615-AD10-A56B64335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670974-B324-4C35-995E-F6E44F4F6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853031-64CD-40A5-A78D-29F68DD6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700A0-AA8D-4CAE-8EB6-7B4509FC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EC8180-1CFF-4B97-AF2C-9B34D9E3A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4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CC7A18-F314-4C43-A847-63591BA4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DE2B8F-EEFD-4D5E-A6AB-92FB00296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A11711-24A9-479A-8281-8B18CBFF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BCEC6E-6EE2-4F21-996B-94F6C30F1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FF2E10-C2C5-4BC5-BEB1-B97F00FD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97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599D1AD-DD9F-4490-B7E9-AEAD16F18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417133-BCD5-4BAA-9794-73EE1DA8F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F5701-ED10-4AA0-BEF7-DE3EDC6A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063F05-BB26-4F5D-B0AC-7F02DAE6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D4180D-41AC-4366-93E8-07419664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6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1C18F-6BE9-4F07-A4E6-AA9F58EA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9E9C55-3B52-4B61-A117-B5DB28FC0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E1A185-194F-4BD7-A74A-ECE27B5C7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2DE4BC-8EB6-4740-BC24-6A6E83043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B55223-9B93-4C24-9D6B-58EC17AC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96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58CB0-4E24-4924-A6B8-6D3FD5E7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BEDE69-D729-4C28-963F-E33D5F3EA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292744-D12C-43E8-A5EB-1A7B2D98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4661D-082F-41CB-B6F3-5CAED692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2157BE-6858-430B-9489-03CC174E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10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3FEE8-FB78-423B-9BA1-78DF8342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4E19E7-33B9-43DF-BF73-81F7F7233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041674-8D5E-4166-B4C8-4F30127BD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43FBC8-C15A-4533-8787-FCEF0338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9B3F3F-E93A-4429-8DD9-35B1324C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C95D4F-F957-457F-913D-E27A4CC5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65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E815C2-F24F-4C8F-AE25-E8902FF81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6CB236-6BC5-4C4E-8003-424CCD7D6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227C51-CF33-45C0-8699-BD523B360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FF4018C-4344-424D-A314-7A7F9E720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A09334-B4E3-4F34-BAC8-072DCB565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7392C1-53AD-41B4-837A-DCC7F582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A77FB8D-3DE2-4683-AF68-598DC3C73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6F35C0-357A-43F1-98AF-E92285B6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0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3FF56B-C837-40E9-810C-2A069BF72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A9F1D2-5866-4A1D-A649-A9187FB0F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787D4B-7F07-40DE-89FB-6368B3E5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27192A-8594-4A4D-9D30-B856F69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3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049498-4AC6-494A-BF8D-A3C9297C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0D1B2C-2E1B-494A-9A8A-F1942541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D1AE9B-6EC1-4143-BF38-C4D9A4CC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8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11EFDE-168E-4FCE-9703-49D1506B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6095F1-65F6-4C70-970B-2FFB5A4D6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023A5F-8DA6-430A-9D90-14F08D50C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993CCC-4A72-44D9-8FF7-7F6A1A5E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EF1713-7FDF-44E4-BF8B-60F41C926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C8DD06-243E-4387-808B-F81D867B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15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7A577-8E28-4CD3-9E74-E2F41C4C5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B92887-ED03-4434-9CB5-D405605A86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4292E3-174A-4BA7-9BC5-F74F247C4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98A0C1-4D98-4998-B1A8-DBEDF23F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CFFCE1-4608-45BF-B4C7-4DE1BC09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28CFAC-4CC9-47BA-A668-43FA4DCD2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8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1FB7265-5B93-463B-990C-8BD82A5A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B38C6D-3E9F-4C9E-9427-61C9A97D2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3060EF-C0A6-4CC3-A147-88169E665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E359-0FBD-452B-A908-620CBA88B12E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C2D245-5448-4215-AE3A-F9E858C7E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EACF3F-5691-47C3-9E52-26EA6C742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7983-B75E-4291-B7BD-58A24E302A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83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4D5364D-44F9-4B3F-9B82-634424D0E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468" y="601134"/>
            <a:ext cx="6488206" cy="619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9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ゆくみ</dc:creator>
  <cp:lastModifiedBy>山下 ゆくみ</cp:lastModifiedBy>
  <cp:revision>1</cp:revision>
  <dcterms:created xsi:type="dcterms:W3CDTF">2020-10-05T05:51:13Z</dcterms:created>
  <dcterms:modified xsi:type="dcterms:W3CDTF">2020-10-05T05:51:52Z</dcterms:modified>
</cp:coreProperties>
</file>