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D78CBE-3DDD-4548-88EC-7C7950C3E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6A830C-6DD4-4FFA-BEB7-60D7F90EF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2EB34F-AD3E-4C93-929D-474DC553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EC508A-6C85-40FB-A1E5-14499822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F9B517-86EF-4B96-B03F-6B69578E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12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921A77-4C7D-418D-88CC-1AA53052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6B177D3-9A3C-47EF-B184-8507CE97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28AC18-834C-4571-B510-AADEF1F9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18636B-0C54-4F2D-900A-BDF6D225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DE59B1-B1AE-419B-B63D-6B6E64D5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3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5CB4BA-996F-40F1-BAAD-2EAA0AA68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18AC147-4A80-4E96-98B3-A3ACE27B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8F9DD8-AC6B-467D-BA5B-D9EF24E1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FF9CEC-2194-4A62-B26D-A7B62DB2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052B19-2D39-4152-838B-75644433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18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01C474-734F-4535-8FC6-69069EDE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C250A3-9834-4CC2-9167-06C0979E6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0798B5-3FDF-4FFE-B4C8-8E5E38C5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417722-1F70-452D-A2C3-CC95080C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93EE3B-059B-4EB7-95C2-AF7B5230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60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7343D-8511-4394-BA4A-69249843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CFEE57-DEE8-49D9-9C22-3040D953E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0757CF-A10A-451A-A74B-59C50465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E1849F-4FA2-4C7D-819F-E62783B1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C4C65-B7CD-4455-A27C-5006C4E2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68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5892F-9E3B-4C74-A5C4-B5A4FFE6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B04A58-C97F-40CF-BC61-A74BA3E0C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CD35759-3AD8-4D53-8CD4-58215CF1F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49969F-9C29-4AE5-A6E0-3CDB4FF2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D58554-6751-42DA-BE3C-110FD30C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6543DC-1D1F-42E2-B023-A72DC076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11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EB4384-D63E-4BC6-9A73-D4374827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16EBFC-AC74-4193-8A20-2E7023388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DF3F8A2-096C-4F17-A382-FB3B7401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7F25138-1344-4530-BDC1-6D472D791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4E9DE9E-0B62-4334-8E91-1439980EA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31944D9-8B20-44DC-911B-E2CA8B9F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BB19985-6F29-4D21-9137-7E38AC31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7B475-B481-4F68-9B5A-A286F7F6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04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0D6AE-BDCD-4519-8DC3-97983CCB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2BDB158-6451-4EB3-9CD8-DDE8A232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6E5B3F3-D8C5-4CF8-A88E-DC05A96A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DE8254-6F83-46F4-972A-ECA70BC9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21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00C581E-F1F7-489D-8BD0-876693D2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7E783E6-6F75-4753-BC59-91F7415C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784E09-CCA8-454F-A42A-D9E9378A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9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466EB3-533A-46CB-B003-0154BDE4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16BADD-50CB-4FFD-9A11-0DEC462A7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2E3855-F34E-42FE-8DBE-89207DEAE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C976CF-06FA-4F90-A695-80ED201D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358915-8C2B-4C5D-8B33-CC4622ED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F0F7AE-3AEC-42B1-80F5-3A1337D1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79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65F96-ACC7-46B8-B9EB-8EE4BF0D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2DF852-915B-4714-81AC-A8B5433C8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36030D-321F-43F0-8309-86CB1521A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0085B7-FDCB-4613-BC6C-B7D130CD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EFAE49-0891-4530-8D0E-794441CF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B0B75D-E96F-40E5-8C4E-F077055F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19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DF59459-B3AC-4701-BB09-1A13648A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31E83-8C65-4BA0-8447-E7345E608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A6EB5E-39B9-47A8-B890-11C35BDF0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0BC1-8724-4C37-B072-FE169B176D3B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94FB49-5190-416E-9C10-B75928B5E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1D0A80-9233-4D3C-B9E0-154499BCC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F3BE2-AF94-4EEE-B33A-59C653BE7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11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q.net/pansy-flower-decoration-000596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D33201A-1998-4B68-9027-8EA59A9A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791" y="1964433"/>
            <a:ext cx="8534417" cy="29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2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山下 ゆくみ</dc:creator>
  <cp:lastModifiedBy>山下 ゆくみ</cp:lastModifiedBy>
  <cp:revision>1</cp:revision>
  <dcterms:created xsi:type="dcterms:W3CDTF">2020-09-14T04:48:50Z</dcterms:created>
  <dcterms:modified xsi:type="dcterms:W3CDTF">2020-09-14T04:50:47Z</dcterms:modified>
</cp:coreProperties>
</file>